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FCD0ED-D038-D643-17C9-97ECEC27C9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969BD6E-E93E-CB81-5EB0-FBDB0A598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91421D-0C53-F8EF-DA5E-3D288F042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61061B-5682-85ED-7CAF-71DDDEF10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6DCE38-BAD1-20F5-2DCD-C0204C0A4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70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6CC261-C719-D7D0-19C2-31C284155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07487C-F93D-A9AE-381B-96841F9D0B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14EC43-B426-13D7-9B98-36F065629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A28834-CAC5-D084-7660-2E8AE5B0F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F32813-5BBD-5BD3-7D9F-AFEE34469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45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0AB4CAA-508D-37D9-C247-5C940E8BC5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739729C-BF73-5223-668E-B226DDE96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4B17CB-1491-49F6-A98E-DB777819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640030-44DD-6BE9-7C9C-B728F8886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E44D79-1093-5D26-D575-581B49D9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928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3CDF68-1CEC-606F-725F-99976F6CE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97F28F-93E4-AC51-E1B8-8FE01913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633D73-9310-1F62-EB6A-FC0A10AFC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B31F79-AD43-0433-18B7-94CF9E006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97FE03-8B08-6B2C-B197-A0FE8BCB7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73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C247FF-B576-2B4A-2E45-198702857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BADAF7-4B4E-D34D-C4CE-1A897AA14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6D65CE-A2CA-1FB2-CDC7-540BFD942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0AC0C1-2000-B9F0-C13C-FAA1D545B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D0661E-B9F6-655C-30A8-22B619D5B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59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AF7ACB-61AF-2475-9F91-BFB0A5ABE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A590C4-9DA1-34C2-F354-7CF79344C9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2217CAC-36D0-FDCF-0CD5-4ADC16D11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4377D9-38EA-F596-79B5-541EFCAAC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CB2D72-8403-5ED0-FCB6-0EC37DEF2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588582-52BD-EB26-3BD2-57079E4CC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375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E06AC1-D8B5-D99A-F0EB-639CFFA53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C62409-0D84-15E9-CAEE-02D9B97A41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E7735C2-6823-0508-AACD-6B8D54796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A5812B-CE7A-A548-93F8-21CC3D77C9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ED29C7E-DD3F-6094-601B-F47AD53985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598F61-0DE1-EDC3-A708-B1DDB620E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7BD1F79-0489-5082-E011-816EAD8A1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3C674AA-D0D5-F6A3-9403-8ED8D4A19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74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BAA544-EF0E-92BD-BC9B-41F617EF4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2B39DD3-DC08-EE6A-69C2-DCFAD7AE6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EBE0995-DD46-F7DF-97AA-6391F2E92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518F05D-54B3-C4DC-37F8-1116A9247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16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6DAE353-3806-C29E-C8AF-9D3DA13CF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2AE21F0-A4CC-7447-E310-B485C46AD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2F4043B-3BDD-CF9B-9D63-178032E6C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257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D83967-EFA9-ADE5-C867-245DD97E6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7180F56-D6B4-2356-9905-9EA843AF4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D2EAC79-00AB-36D1-27E3-345931A9B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170758-C389-7136-755B-9F87E8441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A7A0FE-5A25-1E5E-0D20-BD55459AA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C9F18D-D0D0-3646-F4F8-29884358A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56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1B71C1-EA64-4D11-C1E9-B43BB90C1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E9DB3D4-34D6-665D-1294-086A8CA0B0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8E476A-70E2-4393-A08A-9ABF291A7E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4ED6F7-81B3-1AB7-5CF2-A07DE8C2D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10E109-4DB9-A69D-60DD-245AFAE4C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64AE29E-D11A-6F7A-C60A-24DE7D8E2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477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74DF67A-4A56-FBD8-E597-C5869111B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AA74978-1898-0393-BD21-957C76304D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0534CF-75AF-043A-96FD-9B771E03ED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8D18E-C218-44DA-8A5C-BF2568261846}" type="datetimeFigureOut">
              <a:rPr kumimoji="1" lang="ja-JP" altLang="en-US" smtClean="0"/>
              <a:t>2025/4/6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CBF4FC-9B2D-3BED-F402-7602E0251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C78969-DEE5-046D-FAD0-AAA169A741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C6267-29D3-4660-BB3D-F7F686217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2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5DE01A-0B35-6FE9-57D6-031C906082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C9FC1D7-F754-F9A4-BE2B-7FD4B4ED91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57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Account Romeolynx</dc:creator>
  <cp:lastModifiedBy>Account Romeolynx</cp:lastModifiedBy>
  <cp:revision>1</cp:revision>
  <dcterms:created xsi:type="dcterms:W3CDTF">2025-04-06T04:51:35Z</dcterms:created>
  <dcterms:modified xsi:type="dcterms:W3CDTF">2025-04-06T04:51:39Z</dcterms:modified>
</cp:coreProperties>
</file>